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12192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37" d="100"/>
          <a:sy n="37" d="100"/>
        </p:scale>
        <p:origin x="2336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1314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6936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7018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13181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8087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1178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5657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6466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97745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60892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22043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4AEFAF-EFA4-4EC2-81B9-543AA37D1282}" type="datetimeFigureOut">
              <a:rPr lang="en-US" smtClean="0"/>
              <a:t>9/1/2023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A98CA9-FF97-46E1-A329-E604E921DD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849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3.emf"/><Relationship Id="rId3" Type="http://schemas.openxmlformats.org/officeDocument/2006/relationships/oleObject" Target="../embeddings/oleObject1.bin"/><Relationship Id="rId7" Type="http://schemas.openxmlformats.org/officeDocument/2006/relationships/oleObject" Target="../embeddings/oleObject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2.emf"/><Relationship Id="rId5" Type="http://schemas.openxmlformats.org/officeDocument/2006/relationships/oleObject" Target="../embeddings/oleObject2.bin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104347" y="536616"/>
            <a:ext cx="6654310" cy="5410159"/>
            <a:chOff x="104347" y="536616"/>
            <a:chExt cx="6654310" cy="5410159"/>
          </a:xfrm>
        </p:grpSpPr>
        <p:sp>
          <p:nvSpPr>
            <p:cNvPr id="355" name="TextBox 354">
              <a:extLst>
                <a:ext uri="{FF2B5EF4-FFF2-40B4-BE49-F238E27FC236}">
                  <a16:creationId xmlns:a16="http://schemas.microsoft.com/office/drawing/2014/main" id="{6CA8CFBC-D8D6-45FD-A9CC-99ECF25E5546}"/>
                </a:ext>
              </a:extLst>
            </p:cNvPr>
            <p:cNvSpPr txBox="1"/>
            <p:nvPr/>
          </p:nvSpPr>
          <p:spPr>
            <a:xfrm>
              <a:off x="356320" y="536616"/>
              <a:ext cx="3002745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b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Figure 3-figure supplement 1</a:t>
              </a:r>
              <a:endParaRPr lang="en-US" sz="160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356" name="TextBox 355">
              <a:extLst>
                <a:ext uri="{FF2B5EF4-FFF2-40B4-BE49-F238E27FC236}">
                  <a16:creationId xmlns:a16="http://schemas.microsoft.com/office/drawing/2014/main" id="{9FD8D2DE-3935-4D8D-9180-D3B006F99569}"/>
                </a:ext>
              </a:extLst>
            </p:cNvPr>
            <p:cNvSpPr txBox="1"/>
            <p:nvPr/>
          </p:nvSpPr>
          <p:spPr>
            <a:xfrm>
              <a:off x="105951" y="1752033"/>
              <a:ext cx="287258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A</a:t>
              </a:r>
              <a:endParaRPr lang="en-US" sz="110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357" name="TextBox 356">
              <a:extLst>
                <a:ext uri="{FF2B5EF4-FFF2-40B4-BE49-F238E27FC236}">
                  <a16:creationId xmlns:a16="http://schemas.microsoft.com/office/drawing/2014/main" id="{9FD8D2DE-3935-4D8D-9180-D3B006F99569}"/>
                </a:ext>
              </a:extLst>
            </p:cNvPr>
            <p:cNvSpPr txBox="1"/>
            <p:nvPr/>
          </p:nvSpPr>
          <p:spPr>
            <a:xfrm>
              <a:off x="2697173" y="1750429"/>
              <a:ext cx="287258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B</a:t>
              </a:r>
              <a:endParaRPr lang="en-US" sz="110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358" name="TextBox 357">
              <a:extLst>
                <a:ext uri="{FF2B5EF4-FFF2-40B4-BE49-F238E27FC236}">
                  <a16:creationId xmlns:a16="http://schemas.microsoft.com/office/drawing/2014/main" id="{9FD8D2DE-3935-4D8D-9180-D3B006F99569}"/>
                </a:ext>
              </a:extLst>
            </p:cNvPr>
            <p:cNvSpPr txBox="1"/>
            <p:nvPr/>
          </p:nvSpPr>
          <p:spPr>
            <a:xfrm>
              <a:off x="104347" y="4137502"/>
              <a:ext cx="293670" cy="2616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100" b="1" dirty="0" smtClean="0">
                  <a:latin typeface="Arial" panose="020B0604020202020204" pitchFamily="34" charset="0"/>
                  <a:cs typeface="Arial" panose="020B0604020202020204" pitchFamily="34" charset="0"/>
                </a:rPr>
                <a:t>C</a:t>
              </a:r>
              <a:endParaRPr lang="en-US" sz="110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graphicFrame>
          <p:nvGraphicFramePr>
            <p:cNvPr id="359" name="Object 358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57326365"/>
                </p:ext>
              </p:extLst>
            </p:nvPr>
          </p:nvGraphicFramePr>
          <p:xfrm>
            <a:off x="449263" y="2097088"/>
            <a:ext cx="2351087" cy="1641475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075" name="Prism 9" r:id="rId3" imgW="3617923" imgH="2525731" progId="Prism9.Document">
                    <p:embed/>
                  </p:oleObj>
                </mc:Choice>
                <mc:Fallback>
                  <p:oleObj name="Prism 9" r:id="rId3" imgW="3617923" imgH="2525731" progId="Prism9.Document">
                    <p:embed/>
                    <p:pic>
                      <p:nvPicPr>
                        <p:cNvPr id="146" name="Object 145"/>
                        <p:cNvPicPr/>
                        <p:nvPr/>
                      </p:nvPicPr>
                      <p:blipFill>
                        <a:blip r:embed="rId4"/>
                        <a:stretch>
                          <a:fillRect/>
                        </a:stretch>
                      </p:blipFill>
                      <p:spPr>
                        <a:xfrm>
                          <a:off x="449263" y="2097088"/>
                          <a:ext cx="2351087" cy="1641475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360" name="Object 359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227891518"/>
                </p:ext>
              </p:extLst>
            </p:nvPr>
          </p:nvGraphicFramePr>
          <p:xfrm>
            <a:off x="479425" y="4305300"/>
            <a:ext cx="2322513" cy="1641475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076" name="Prism 9" r:id="rId5" imgW="3573627" imgH="2525731" progId="Prism9.Document">
                    <p:embed/>
                  </p:oleObj>
                </mc:Choice>
                <mc:Fallback>
                  <p:oleObj name="Prism 9" r:id="rId5" imgW="3573627" imgH="2525731" progId="Prism9.Document">
                    <p:embed/>
                    <p:pic>
                      <p:nvPicPr>
                        <p:cNvPr id="147" name="Object 146"/>
                        <p:cNvPicPr/>
                        <p:nvPr/>
                      </p:nvPicPr>
                      <p:blipFill>
                        <a:blip r:embed="rId6"/>
                        <a:stretch>
                          <a:fillRect/>
                        </a:stretch>
                      </p:blipFill>
                      <p:spPr>
                        <a:xfrm>
                          <a:off x="479425" y="4305300"/>
                          <a:ext cx="2322513" cy="1641475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361" name="Object 360"/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921518653"/>
                </p:ext>
              </p:extLst>
            </p:nvPr>
          </p:nvGraphicFramePr>
          <p:xfrm>
            <a:off x="2878807" y="1441534"/>
            <a:ext cx="3879850" cy="2293937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spid="_x0000_s1077" name="Prism 9" r:id="rId7" imgW="5968889" imgH="3529902" progId="Prism9.Document">
                    <p:embed/>
                  </p:oleObj>
                </mc:Choice>
                <mc:Fallback>
                  <p:oleObj name="Prism 9" r:id="rId7" imgW="5968889" imgH="3529902" progId="Prism9.Document">
                    <p:embed/>
                    <p:pic>
                      <p:nvPicPr>
                        <p:cNvPr id="266" name="Object 265"/>
                        <p:cNvPicPr/>
                        <p:nvPr/>
                      </p:nvPicPr>
                      <p:blipFill>
                        <a:blip r:embed="rId8"/>
                        <a:stretch>
                          <a:fillRect/>
                        </a:stretch>
                      </p:blipFill>
                      <p:spPr>
                        <a:xfrm>
                          <a:off x="2878807" y="1441534"/>
                          <a:ext cx="3879850" cy="2293937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</p:grpSp>
    </p:spTree>
    <p:extLst>
      <p:ext uri="{BB962C8B-B14F-4D97-AF65-F5344CB8AC3E}">
        <p14:creationId xmlns:p14="http://schemas.microsoft.com/office/powerpoint/2010/main" val="699003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</TotalTime>
  <Words>7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Prism 9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Ayala, Julio E</dc:creator>
  <cp:lastModifiedBy>Ayala, Julio E</cp:lastModifiedBy>
  <cp:revision>13</cp:revision>
  <dcterms:created xsi:type="dcterms:W3CDTF">2022-12-18T22:25:48Z</dcterms:created>
  <dcterms:modified xsi:type="dcterms:W3CDTF">2023-09-01T21:49:32Z</dcterms:modified>
</cp:coreProperties>
</file>

<file path=docProps/thumbnail.jpeg>
</file>